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E01B98-76AD-4776-869D-CEF3EB1FCE6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7159B4-EEAE-43E7-BFF6-65B5FA4B48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01B98-76AD-4776-869D-CEF3EB1FCE6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159B4-EEAE-43E7-BFF6-65B5FA4B48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01B98-76AD-4776-869D-CEF3EB1FCE6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159B4-EEAE-43E7-BFF6-65B5FA4B48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01B98-76AD-4776-869D-CEF3EB1FCE6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159B4-EEAE-43E7-BFF6-65B5FA4B48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01B98-76AD-4776-869D-CEF3EB1FCE6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159B4-EEAE-43E7-BFF6-65B5FA4B48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01B98-76AD-4776-869D-CEF3EB1FCE6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159B4-EEAE-43E7-BFF6-65B5FA4B48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01B98-76AD-4776-869D-CEF3EB1FCE6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159B4-EEAE-43E7-BFF6-65B5FA4B48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01B98-76AD-4776-869D-CEF3EB1FCE6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159B4-EEAE-43E7-BFF6-65B5FA4B48C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01B98-76AD-4776-869D-CEF3EB1FCE6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159B4-EEAE-43E7-BFF6-65B5FA4B48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6E01B98-76AD-4776-869D-CEF3EB1FCE6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159B4-EEAE-43E7-BFF6-65B5FA4B48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E01B98-76AD-4776-869D-CEF3EB1FCE6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7159B4-EEAE-43E7-BFF6-65B5FA4B48C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6E01B98-76AD-4776-869D-CEF3EB1FCE6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7159B4-EEAE-43E7-BFF6-65B5FA4B48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T.Y. B.COM SEMESTER 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DR. SEETHALEKSHMY.N, </a:t>
            </a:r>
            <a:r>
              <a:rPr lang="en-US" dirty="0" err="1"/>
              <a:t>D</a:t>
            </a:r>
            <a:r>
              <a:rPr lang="en-US" dirty="0" err="1" smtClean="0"/>
              <a:t>ept</a:t>
            </a:r>
            <a:r>
              <a:rPr lang="en-US" dirty="0" smtClean="0"/>
              <a:t> of commerce, SIES COLLEGE OF COMMERCE &amp; Eco, </a:t>
            </a:r>
            <a:r>
              <a:rPr lang="en-US" dirty="0" err="1" smtClean="0"/>
              <a:t>Sion</a:t>
            </a:r>
            <a:r>
              <a:rPr lang="en-US" dirty="0" smtClean="0"/>
              <a:t> East.</a:t>
            </a:r>
          </a:p>
          <a:p>
            <a:r>
              <a:rPr lang="en-US" dirty="0" smtClean="0"/>
              <a:t>Mail id. Seethalekshmyn@sies.edu.in</a:t>
            </a:r>
          </a:p>
        </p:txBody>
      </p:sp>
    </p:spTree>
    <p:extLst>
      <p:ext uri="{BB962C8B-B14F-4D97-AF65-F5344CB8AC3E}">
        <p14:creationId xmlns:p14="http://schemas.microsoft.com/office/powerpoint/2010/main" val="386714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Learning </a:t>
            </a:r>
            <a:r>
              <a:rPr lang="en-US" dirty="0" smtClean="0"/>
              <a:t>objectives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1. TO STUDY THE MARKETING DEFINITION </a:t>
            </a:r>
            <a:r>
              <a:rPr lang="en-US" dirty="0" smtClean="0"/>
              <a:t>&amp; CONCEPTS</a:t>
            </a:r>
            <a:endParaRPr lang="en-US" dirty="0" smtClean="0"/>
          </a:p>
          <a:p>
            <a:r>
              <a:rPr lang="en-US" dirty="0" smtClean="0"/>
              <a:t>2. TO UNDERSTAND THE SCOPE AND STRATEGIES IN MARKETING.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– MODULE I</a:t>
            </a:r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61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26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and art of exploring creating, and delivering value to satisfy the needs of a target market at a profit. It defines measures and quantifies the size of the identified market and the profit potential.- Philip </a:t>
            </a:r>
            <a:r>
              <a:rPr lang="en-US" dirty="0" err="1" smtClean="0"/>
              <a:t>kotler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Marketing is the management process of identifying anticipating &amp; satisfying customer requirements profitably.- CHARTERED INSTITUTE OF MARKETING UK.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MARKETING</a:t>
            </a:r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94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57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117</Words>
  <Application>Microsoft Office PowerPoint</Application>
  <PresentationFormat>On-screen Show (4:3)</PresentationFormat>
  <Paragraphs>14</Paragraphs>
  <Slides>3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T.Y. B.COM SEMESTER V</vt:lpstr>
      <vt:lpstr>Marketing – MODULE I</vt:lpstr>
      <vt:lpstr>DEFINITION OF MARKETING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T.Y. B.COM SEMESTER V</dc:title>
  <dc:creator>shanti</dc:creator>
  <cp:lastModifiedBy>shanti </cp:lastModifiedBy>
  <cp:revision>12</cp:revision>
  <dcterms:created xsi:type="dcterms:W3CDTF">2020-06-10T15:26:42Z</dcterms:created>
  <dcterms:modified xsi:type="dcterms:W3CDTF">2020-06-11T06:34:44Z</dcterms:modified>
</cp:coreProperties>
</file>